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Paper Trails: A Bookstore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our presentation on The Paper Trails - a comprehensive bookstore management system designed to streamline operations and enhance the customer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Who We Are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Team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Shayane Zainab (22i-1049)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Zainab Fatima (22i-1064)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Haris Ahmed (22i-1124)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Mission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mission is to empower bookstore owners with a user-friendly, efficient, and feature-rich management system that simplifies their daily tasks and drives their business forward.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03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3415308"/>
            <a:ext cx="5320784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Motivation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855" y="4639032"/>
            <a:ext cx="478869" cy="478869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922139" y="4718804"/>
            <a:ext cx="12418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36489" y="4639032"/>
            <a:ext cx="354675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Streamlining Bookstore Operations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36489" y="5431512"/>
            <a:ext cx="3546753" cy="2043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We've identified the pain points faced by bookstore owners, such as inventory management, sales tracking, and customer relationship management, and we're here to provide a comprehensive solution.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6007" y="4639032"/>
            <a:ext cx="478869" cy="478869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5347454" y="4718804"/>
            <a:ext cx="17585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887641" y="4639032"/>
            <a:ext cx="354675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Enhancing the Customer Experience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887641" y="5431512"/>
            <a:ext cx="3546753" cy="2043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automating and optimizing various processes, we aim to create a seamless and enjoyable shopping experience for customers, fostering loyalty and repeat business.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647158" y="4639032"/>
            <a:ext cx="478869" cy="478869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9794438" y="4718804"/>
            <a:ext cx="18419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0338792" y="4639032"/>
            <a:ext cx="276820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 &amp; Flexibility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38792" y="5099090"/>
            <a:ext cx="3546753" cy="170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system that can easily adapt to the changing needs of the bookstore as it grows, including the addition of new inventory types or store locations.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338792" y="6929318"/>
            <a:ext cx="354675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491" y="699254"/>
            <a:ext cx="6186607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Problem We're Solving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9491" y="1610320"/>
            <a:ext cx="3784044" cy="2703909"/>
          </a:xfrm>
          <a:prstGeom prst="roundRect">
            <a:avLst>
              <a:gd name="adj" fmla="val 1093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886420" y="1807250"/>
            <a:ext cx="339018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Inefficient Inventory Management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86420" y="2540913"/>
            <a:ext cx="3390186" cy="1576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bookstores struggle to effectively track and manage their inventory, leading to stock-outs, overstock, and missed sales opportunities.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0465" y="1610320"/>
            <a:ext cx="3784044" cy="2703909"/>
          </a:xfrm>
          <a:prstGeom prst="roundRect">
            <a:avLst>
              <a:gd name="adj" fmla="val 1093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4867394" y="1807250"/>
            <a:ext cx="328279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Comprehensive Data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67394" y="2233136"/>
            <a:ext cx="3390186" cy="1576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Bookstore owners often lack the necessary data and insights to make informed decisions about pricing, marketing, and customer engagement.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89491" y="4511159"/>
            <a:ext cx="3784044" cy="3019187"/>
          </a:xfrm>
          <a:prstGeom prst="roundRect">
            <a:avLst>
              <a:gd name="adj" fmla="val 979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886420" y="4708088"/>
            <a:ext cx="339018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Time-Consuming Manual Processes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86420" y="5441752"/>
            <a:ext cx="3390186" cy="1891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Bookstore operations can be labor-intensive, with manual tasks such as order processing, invoicing, and customer relationship management consuming valuable time and resources.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670465" y="4511159"/>
            <a:ext cx="3784044" cy="3019187"/>
          </a:xfrm>
          <a:prstGeom prst="roundRect">
            <a:avLst>
              <a:gd name="adj" fmla="val 979"/>
            </a:avLst>
          </a:prstGeom>
          <a:solidFill>
            <a:srgbClr val="43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4867394" y="4708088"/>
            <a:ext cx="3390186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Suboptimal Customer Experience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867394" y="5441752"/>
            <a:ext cx="3390186" cy="1576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Disjointed systems and inefficient processes can result in a fragmented customer experience, leading to customer dissatisfaction and lost sales.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969" y="598765"/>
            <a:ext cx="6439019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 of Our System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69" y="1530310"/>
            <a:ext cx="503515" cy="503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4969" y="2235160"/>
            <a:ext cx="272974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Management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4969" y="2670691"/>
            <a:ext cx="3715941" cy="128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tracking and control of book inventory, including real-time stock levels, automated ordering, and detailed reporting.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971" y="1530310"/>
            <a:ext cx="503515" cy="503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2971" y="2235160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Insights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22971" y="2670691"/>
            <a:ext cx="3716060" cy="128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analytics and reporting tools to help bookstore owners make informed decisions about pricing, marketing, and customer engagement.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69" y="4564142"/>
            <a:ext cx="503515" cy="503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4969" y="5268992"/>
            <a:ext cx="263604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Workflows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4969" y="5704523"/>
            <a:ext cx="3715941" cy="128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processes for order processing, invoicing, and customer relationship management, saving time and reducing manual effort.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971" y="4564142"/>
            <a:ext cx="503515" cy="5035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2971" y="5268992"/>
            <a:ext cx="3716060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Customer Experience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22971" y="6019205"/>
            <a:ext cx="3716060" cy="161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customer-facing features, such as online ordering, personalized recommendations, and loyalty programs, to drive customer satisfaction and retention.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68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91897" y="2165747"/>
            <a:ext cx="30480" cy="4947047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1075075" y="260401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708720" y="242089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2154674" y="2392561"/>
            <a:ext cx="3070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 Book Purchase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075075" y="363878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9" name="Shape 6"/>
          <p:cNvSpPr/>
          <p:nvPr/>
        </p:nvSpPr>
        <p:spPr>
          <a:xfrm>
            <a:off x="708720" y="345567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0" name="Text 7"/>
          <p:cNvSpPr/>
          <p:nvPr/>
        </p:nvSpPr>
        <p:spPr>
          <a:xfrm>
            <a:off x="2154674" y="3427333"/>
            <a:ext cx="4042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 Employee Information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1075075" y="467356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2" name="Shape 9"/>
          <p:cNvSpPr/>
          <p:nvPr/>
        </p:nvSpPr>
        <p:spPr>
          <a:xfrm>
            <a:off x="708720" y="449044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2154674" y="4462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 Online Order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1075075" y="57083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5" name="Shape 12"/>
          <p:cNvSpPr/>
          <p:nvPr/>
        </p:nvSpPr>
        <p:spPr>
          <a:xfrm>
            <a:off x="708720" y="552521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6" name="Text 13"/>
          <p:cNvSpPr/>
          <p:nvPr/>
        </p:nvSpPr>
        <p:spPr>
          <a:xfrm>
            <a:off x="2154674" y="5496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 Inventory</a:t>
            </a:r>
            <a:endParaRPr lang="en-US" sz="2200" dirty="0"/>
          </a:p>
        </p:txBody>
      </p:sp>
      <p:sp>
        <p:nvSpPr>
          <p:cNvPr id="17" name="Shape 14"/>
          <p:cNvSpPr/>
          <p:nvPr/>
        </p:nvSpPr>
        <p:spPr>
          <a:xfrm>
            <a:off x="1075075" y="674310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8" name="Shape 15"/>
          <p:cNvSpPr/>
          <p:nvPr/>
        </p:nvSpPr>
        <p:spPr>
          <a:xfrm>
            <a:off x="708720" y="655998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9" name="Text 16"/>
          <p:cNvSpPr/>
          <p:nvPr/>
        </p:nvSpPr>
        <p:spPr>
          <a:xfrm>
            <a:off x="2154674" y="6531650"/>
            <a:ext cx="3041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Place Order to Supplier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68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91897" y="2165747"/>
            <a:ext cx="30480" cy="4947047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1075075" y="260401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708720" y="242089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2154674" y="2392561"/>
            <a:ext cx="3825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 Supplier Information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075075" y="363878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9" name="Shape 6"/>
          <p:cNvSpPr/>
          <p:nvPr/>
        </p:nvSpPr>
        <p:spPr>
          <a:xfrm>
            <a:off x="708720" y="345567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0" name="Text 7"/>
          <p:cNvSpPr/>
          <p:nvPr/>
        </p:nvSpPr>
        <p:spPr>
          <a:xfrm>
            <a:off x="2154674" y="3427333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 Online Orders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1075075" y="467356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2" name="Shape 9"/>
          <p:cNvSpPr/>
          <p:nvPr/>
        </p:nvSpPr>
        <p:spPr>
          <a:xfrm>
            <a:off x="708720" y="449044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2154674" y="4462105"/>
            <a:ext cx="38740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 Employee Schedules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1075075" y="57083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5" name="Shape 12"/>
          <p:cNvSpPr/>
          <p:nvPr/>
        </p:nvSpPr>
        <p:spPr>
          <a:xfrm>
            <a:off x="708720" y="552521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6" name="Text 13"/>
          <p:cNvSpPr/>
          <p:nvPr/>
        </p:nvSpPr>
        <p:spPr>
          <a:xfrm>
            <a:off x="2154674" y="5496878"/>
            <a:ext cx="5027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Assign Employee Schedules and Roles</a:t>
            </a:r>
            <a:endParaRPr lang="en-US" sz="2200" dirty="0"/>
          </a:p>
        </p:txBody>
      </p:sp>
      <p:sp>
        <p:nvSpPr>
          <p:cNvPr id="17" name="Shape 14"/>
          <p:cNvSpPr/>
          <p:nvPr/>
        </p:nvSpPr>
        <p:spPr>
          <a:xfrm>
            <a:off x="1075075" y="674310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8" name="Shape 15"/>
          <p:cNvSpPr/>
          <p:nvPr/>
        </p:nvSpPr>
        <p:spPr>
          <a:xfrm>
            <a:off x="708720" y="655998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9" name="Text 16"/>
          <p:cNvSpPr/>
          <p:nvPr/>
        </p:nvSpPr>
        <p:spPr>
          <a:xfrm>
            <a:off x="2154674" y="65316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 Coupons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68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91897" y="2165747"/>
            <a:ext cx="30480" cy="4947047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1075075" y="260401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708720" y="242089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2154674" y="23925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 Returns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075075" y="363878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9" name="Shape 6"/>
          <p:cNvSpPr/>
          <p:nvPr/>
        </p:nvSpPr>
        <p:spPr>
          <a:xfrm>
            <a:off x="708720" y="345567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0" name="Text 7"/>
          <p:cNvSpPr/>
          <p:nvPr/>
        </p:nvSpPr>
        <p:spPr>
          <a:xfrm>
            <a:off x="2154674" y="3427333"/>
            <a:ext cx="34401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Make Payment to Supplier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1075075" y="467356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2" name="Shape 9"/>
          <p:cNvSpPr/>
          <p:nvPr/>
        </p:nvSpPr>
        <p:spPr>
          <a:xfrm>
            <a:off x="708720" y="449044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2154674" y="4462105"/>
            <a:ext cx="3214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 Employee Roles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1075075" y="57083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5" name="Shape 12"/>
          <p:cNvSpPr/>
          <p:nvPr/>
        </p:nvSpPr>
        <p:spPr>
          <a:xfrm>
            <a:off x="708720" y="552521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6" name="Text 13"/>
          <p:cNvSpPr/>
          <p:nvPr/>
        </p:nvSpPr>
        <p:spPr>
          <a:xfrm>
            <a:off x="2154674" y="5496878"/>
            <a:ext cx="2903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Cancel Supplier Order</a:t>
            </a:r>
            <a:endParaRPr lang="en-US" sz="2200" dirty="0"/>
          </a:p>
        </p:txBody>
      </p:sp>
      <p:sp>
        <p:nvSpPr>
          <p:cNvPr id="17" name="Shape 14"/>
          <p:cNvSpPr/>
          <p:nvPr/>
        </p:nvSpPr>
        <p:spPr>
          <a:xfrm>
            <a:off x="1075075" y="674310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8" name="Shape 15"/>
          <p:cNvSpPr/>
          <p:nvPr/>
        </p:nvSpPr>
        <p:spPr>
          <a:xfrm>
            <a:off x="708720" y="655998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4348"/>
          </a:solidFill>
          <a:ln/>
        </p:spPr>
      </p:sp>
      <p:sp>
        <p:nvSpPr>
          <p:cNvPr id="19" name="Text 16"/>
          <p:cNvSpPr/>
          <p:nvPr/>
        </p:nvSpPr>
        <p:spPr>
          <a:xfrm>
            <a:off x="2154674" y="65316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 Discounts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2024-11-27T14:10:24Z</dcterms:created>
  <dcterms:modified xsi:type="dcterms:W3CDTF">2024-11-27T14:10:24Z</dcterms:modified>
</cp:coreProperties>
</file>